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0" r:id="rId5"/>
    <p:sldId id="261" r:id="rId6"/>
    <p:sldId id="258" r:id="rId7"/>
    <p:sldId id="262" r:id="rId8"/>
    <p:sldId id="263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E00"/>
    <a:srgbClr val="1420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png>
</file>

<file path=ppt/media/image12.tiff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4868" y="1122363"/>
            <a:ext cx="5655212" cy="2387600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14868" y="3602038"/>
            <a:ext cx="565521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7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5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7904187" cy="285273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7904187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14204A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6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293033"/>
            <a:ext cx="5181600" cy="388392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93033"/>
            <a:ext cx="5181600" cy="388392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49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2031829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855741"/>
            <a:ext cx="5157787" cy="333392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031829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855741"/>
            <a:ext cx="5183188" cy="333392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1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3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54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2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54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prezentr.com/?utm_source=templates&amp;utm_medium=presentation&amp;utm_campaign=free_downloads_2020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7428" y="284661"/>
            <a:ext cx="79259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288291"/>
            <a:ext cx="10515600" cy="3888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76D79ED-3FA7-4EF8-964B-EB8BCFAB02F8}" type="datetimeFigureOut">
              <a:rPr lang="en-US" smtClean="0"/>
              <a:pPr/>
              <a:t>4/21/2021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758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6F12CB2-7F2C-47B9-AE70-22A94B49F233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10475" y="4914981"/>
            <a:ext cx="896556" cy="324395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 rot="16200000">
            <a:off x="-2113768" y="2546065"/>
            <a:ext cx="388867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bs-Latn-BA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</a:t>
            </a:r>
            <a:r>
              <a:rPr lang="bs-Latn-BA" sz="120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</a:t>
            </a:r>
            <a:r>
              <a:rPr lang="bs-Latn-BA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ore PowerPoint templates</a:t>
            </a:r>
            <a:r>
              <a:rPr lang="bs-Latn-BA" sz="120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 </a:t>
            </a:r>
            <a:r>
              <a:rPr lang="bs-Latn-BA" sz="1200" b="1" baseline="0" dirty="0">
                <a:solidFill>
                  <a:schemeClr val="tx1">
                    <a:lumMod val="50000"/>
                    <a:lumOff val="50000"/>
                  </a:schemeClr>
                </a:solidFill>
                <a:hlinkClick r:id="rId13"/>
              </a:rPr>
              <a:t>prezentr.com</a:t>
            </a:r>
            <a:r>
              <a:rPr lang="bs-Latn-BA" sz="120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!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4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4204A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rezentr.com/?utm_source=templates&amp;utm_medium=presentation&amp;utm_campaign=free_downloads_2020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 tooltip="Click for more PPT templates!"/>
            <a:extLst>
              <a:ext uri="{FF2B5EF4-FFF2-40B4-BE49-F238E27FC236}">
                <a16:creationId xmlns:a16="http://schemas.microsoft.com/office/drawing/2014/main" id="{A0A8E141-278A-B94D-9F64-42EC182514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4868" y="1282148"/>
            <a:ext cx="5655212" cy="2387600"/>
          </a:xfrm>
        </p:spPr>
        <p:txBody>
          <a:bodyPr>
            <a:normAutofit/>
          </a:bodyPr>
          <a:lstStyle/>
          <a:p>
            <a:r>
              <a:rPr lang="en-US" sz="6000" dirty="0"/>
              <a:t>Presentation</a:t>
            </a:r>
            <a:br>
              <a:rPr lang="en-US" sz="6000" dirty="0"/>
            </a:br>
            <a:r>
              <a:rPr lang="en-US" sz="6000" dirty="0"/>
              <a:t>Pokémon AR</a:t>
            </a:r>
            <a:endParaRPr lang="en-US" spc="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14868" y="3920090"/>
            <a:ext cx="5655212" cy="1655762"/>
          </a:xfrm>
        </p:spPr>
        <p:txBody>
          <a:bodyPr>
            <a:normAutofit/>
          </a:bodyPr>
          <a:lstStyle/>
          <a:p>
            <a:r>
              <a:rPr lang="fr-FR" sz="2000" dirty="0"/>
              <a:t>EGU Hugo-Jean, MATOUGUI Wassim, LEIB Adrien.</a:t>
            </a:r>
            <a:endParaRPr lang="en-US" sz="2000" b="1" dirty="0">
              <a:solidFill>
                <a:srgbClr val="FFCE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928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SOMMAIRE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Pourquoi</a:t>
            </a:r>
            <a:r>
              <a:rPr lang="en-US" dirty="0"/>
              <a:t> ?</a:t>
            </a:r>
          </a:p>
          <a:p>
            <a:r>
              <a:rPr lang="en-US" dirty="0" err="1"/>
              <a:t>C’est</a:t>
            </a:r>
            <a:r>
              <a:rPr lang="en-US" dirty="0"/>
              <a:t> quoi ?</a:t>
            </a:r>
          </a:p>
          <a:p>
            <a:r>
              <a:rPr lang="en-US" dirty="0" err="1"/>
              <a:t>Cartes</a:t>
            </a:r>
            <a:r>
              <a:rPr lang="en-US" dirty="0"/>
              <a:t> </a:t>
            </a:r>
            <a:r>
              <a:rPr lang="en-US" dirty="0" err="1"/>
              <a:t>Disponibles</a:t>
            </a:r>
            <a:endParaRPr lang="en-US" dirty="0"/>
          </a:p>
          <a:p>
            <a:r>
              <a:rPr lang="en-US" dirty="0"/>
              <a:t>Easter EGG</a:t>
            </a:r>
          </a:p>
        </p:txBody>
      </p:sp>
    </p:spTree>
    <p:extLst>
      <p:ext uri="{BB962C8B-B14F-4D97-AF65-F5344CB8AC3E}">
        <p14:creationId xmlns:p14="http://schemas.microsoft.com/office/powerpoint/2010/main" val="2059971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B0F32E-3835-4FB4-9E03-D508B4FED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Pourquoi ?</a:t>
            </a:r>
          </a:p>
        </p:txBody>
      </p:sp>
      <p:pic>
        <p:nvPicPr>
          <p:cNvPr id="1026" name="Picture 2" descr="Je laisse mes enfants regarder la télé et je ne culpabilise pas (du tout)&quot;  - L'Express Styles">
            <a:extLst>
              <a:ext uri="{FF2B5EF4-FFF2-40B4-BE49-F238E27FC236}">
                <a16:creationId xmlns:a16="http://schemas.microsoft.com/office/drawing/2014/main" id="{D1E2AE3F-73C5-4271-8B37-B66FC1AD9283}"/>
              </a:ext>
            </a:extLst>
          </p:cNvPr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28" y="2602705"/>
            <a:ext cx="324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ourquoi ma mère dit toujours OUI et mon père dit toujours NON ?">
            <a:extLst>
              <a:ext uri="{FF2B5EF4-FFF2-40B4-BE49-F238E27FC236}">
                <a16:creationId xmlns:a16="http://schemas.microsoft.com/office/drawing/2014/main" id="{4B17D1B3-E38F-4106-8721-28CC907C2D17}"/>
              </a:ext>
            </a:extLst>
          </p:cNvPr>
          <p:cNvPicPr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5032" y="2602705"/>
            <a:ext cx="324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ticker de Pipe-Bomb sur other kakakak sacha pokemon pleure triste -  Sticker ID : 130954">
            <a:extLst>
              <a:ext uri="{FF2B5EF4-FFF2-40B4-BE49-F238E27FC236}">
                <a16:creationId xmlns:a16="http://schemas.microsoft.com/office/drawing/2014/main" id="{FA6CB941-A897-4638-BD1E-C476F18710F6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2637" y="2529000"/>
            <a:ext cx="324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DF93C3E-81E4-4F45-8CF4-87A3E4AC80B2}"/>
              </a:ext>
            </a:extLst>
          </p:cNvPr>
          <p:cNvSpPr txBox="1"/>
          <p:nvPr/>
        </p:nvSpPr>
        <p:spPr>
          <a:xfrm>
            <a:off x="227428" y="4508848"/>
            <a:ext cx="3467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- Maman, maman je rêve d’être le plus grand dresseur </a:t>
            </a:r>
            <a:r>
              <a:rPr lang="fr-FR" dirty="0" err="1">
                <a:solidFill>
                  <a:schemeClr val="bg1"/>
                </a:solidFill>
              </a:rPr>
              <a:t>pokémon</a:t>
            </a:r>
            <a:r>
              <a:rPr lang="fr-FR" dirty="0">
                <a:solidFill>
                  <a:schemeClr val="bg1"/>
                </a:solidFill>
              </a:rPr>
              <a:t> comme à la TV !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8AA4B84-552C-422B-8D43-3CB29AAB0584}"/>
              </a:ext>
            </a:extLst>
          </p:cNvPr>
          <p:cNvSpPr txBox="1"/>
          <p:nvPr/>
        </p:nvSpPr>
        <p:spPr>
          <a:xfrm>
            <a:off x="4636294" y="4471856"/>
            <a:ext cx="2657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- Mon chérie, tu sais bien que ça n’existe pas…</a:t>
            </a:r>
          </a:p>
        </p:txBody>
      </p:sp>
    </p:spTree>
    <p:extLst>
      <p:ext uri="{BB962C8B-B14F-4D97-AF65-F5344CB8AC3E}">
        <p14:creationId xmlns:p14="http://schemas.microsoft.com/office/powerpoint/2010/main" val="4114733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PokemonAR</a:t>
            </a:r>
            <a:r>
              <a:rPr lang="en-US" dirty="0"/>
              <a:t> </a:t>
            </a:r>
            <a:r>
              <a:rPr lang="en-US" dirty="0" err="1"/>
              <a:t>c’est</a:t>
            </a:r>
            <a:r>
              <a:rPr lang="en-US" dirty="0"/>
              <a:t> quoi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 </a:t>
            </a:r>
            <a:r>
              <a:rPr lang="fr-FR" dirty="0"/>
              <a:t>s’agit</a:t>
            </a:r>
            <a:r>
              <a:rPr lang="en-US" dirty="0"/>
              <a:t> </a:t>
            </a:r>
            <a:r>
              <a:rPr lang="fr-FR" dirty="0"/>
              <a:t>d’une</a:t>
            </a:r>
            <a:r>
              <a:rPr lang="en-US" dirty="0"/>
              <a:t> </a:t>
            </a:r>
            <a:r>
              <a:rPr lang="fr-FR" dirty="0"/>
              <a:t>réalité</a:t>
            </a:r>
            <a:r>
              <a:rPr lang="en-US" dirty="0"/>
              <a:t> </a:t>
            </a:r>
            <a:r>
              <a:rPr lang="fr-FR" dirty="0"/>
              <a:t>mixte</a:t>
            </a:r>
          </a:p>
          <a:p>
            <a:r>
              <a:rPr lang="en-US" dirty="0"/>
              <a:t>Transformer les </a:t>
            </a:r>
            <a:r>
              <a:rPr lang="fr-FR" dirty="0"/>
              <a:t>cartes</a:t>
            </a:r>
            <a:r>
              <a:rPr lang="en-US" dirty="0"/>
              <a:t> </a:t>
            </a:r>
            <a:r>
              <a:rPr lang="en-US" dirty="0" err="1"/>
              <a:t>pokémons</a:t>
            </a:r>
            <a:endParaRPr lang="en-US" dirty="0"/>
          </a:p>
          <a:p>
            <a:r>
              <a:rPr lang="en-US" dirty="0"/>
              <a:t>Le Pokémon de la carte </a:t>
            </a:r>
            <a:r>
              <a:rPr lang="fr-FR" dirty="0"/>
              <a:t>apparaît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718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0C0ECB-233D-48CE-8107-F6898DCE4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Cartes Disponibles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D46360-C1AC-40A5-B147-329D760C9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Latios</a:t>
            </a:r>
            <a:endParaRPr lang="fr-FR" dirty="0"/>
          </a:p>
          <a:p>
            <a:r>
              <a:rPr lang="fr-FR" dirty="0" err="1"/>
              <a:t>Latias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72468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31994-F91B-5347-A3B0-512C01DE32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13C62EE-FB11-47AC-98B8-F8D86A622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768350"/>
            <a:ext cx="2543175" cy="351472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A7E28E7-AED4-4756-AF1C-75509383D40F}"/>
              </a:ext>
            </a:extLst>
          </p:cNvPr>
          <p:cNvSpPr txBox="1"/>
          <p:nvPr/>
        </p:nvSpPr>
        <p:spPr>
          <a:xfrm>
            <a:off x="4844715" y="2083871"/>
            <a:ext cx="842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=&gt;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C6FBAE-DA32-0747-A7C1-8EE11B20B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034" y="215348"/>
            <a:ext cx="3620848" cy="494766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F38541F-72F1-426A-9416-CA273613BF63}"/>
              </a:ext>
            </a:extLst>
          </p:cNvPr>
          <p:cNvSpPr/>
          <p:nvPr/>
        </p:nvSpPr>
        <p:spPr>
          <a:xfrm>
            <a:off x="942400" y="5163014"/>
            <a:ext cx="23985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LATIOS</a:t>
            </a:r>
            <a:endParaRPr lang="fr-FR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4152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31994-F91B-5347-A3B0-512C01DE32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12429A2-D736-40B5-B228-A064C4D38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514865"/>
            <a:ext cx="2800350" cy="38766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57E87EF-0DF8-484C-A030-8BAAD1005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56718"/>
            <a:ext cx="3842653" cy="44940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501B969-A343-4E08-A794-D4E132354B0F}"/>
              </a:ext>
            </a:extLst>
          </p:cNvPr>
          <p:cNvSpPr/>
          <p:nvPr/>
        </p:nvSpPr>
        <p:spPr>
          <a:xfrm>
            <a:off x="4559420" y="2381409"/>
            <a:ext cx="9957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=&gt;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5F91C9-3FC0-4AA5-BAE0-1EA3BAB94358}"/>
              </a:ext>
            </a:extLst>
          </p:cNvPr>
          <p:cNvSpPr/>
          <p:nvPr/>
        </p:nvSpPr>
        <p:spPr>
          <a:xfrm>
            <a:off x="831850" y="5339556"/>
            <a:ext cx="23504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LATIAS</a:t>
            </a:r>
            <a:endParaRPr lang="fr-FR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1230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0C0ECB-233D-48CE-8107-F6898DCE4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Easter</a:t>
            </a:r>
            <a:r>
              <a:rPr lang="fr-FR" dirty="0"/>
              <a:t> EGG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ED46360-C1AC-40A5-B147-329D760C9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Animation :</a:t>
            </a:r>
          </a:p>
          <a:p>
            <a:pPr>
              <a:buFontTx/>
              <a:buChar char="-"/>
            </a:pPr>
            <a:r>
              <a:rPr lang="fr-FR" dirty="0"/>
              <a:t>Attaque</a:t>
            </a:r>
          </a:p>
          <a:p>
            <a:pPr>
              <a:buFontTx/>
              <a:buChar char="-"/>
            </a:pPr>
            <a:r>
              <a:rPr lang="fr-FR" dirty="0"/>
              <a:t>Transformation </a:t>
            </a:r>
            <a:r>
              <a:rPr lang="fr-FR" dirty="0" err="1"/>
              <a:t>Mega</a:t>
            </a:r>
            <a:endParaRPr lang="fr-FR" dirty="0"/>
          </a:p>
          <a:p>
            <a:pPr>
              <a:buFontTx/>
              <a:buChar char="-"/>
            </a:pPr>
            <a:r>
              <a:rPr lang="fr-FR" dirty="0"/>
              <a:t>Mort</a:t>
            </a:r>
          </a:p>
          <a:p>
            <a:pPr>
              <a:buFontTx/>
              <a:buChar char="-"/>
            </a:pPr>
            <a:r>
              <a:rPr lang="fr-FR" dirty="0" err="1"/>
              <a:t>Idle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8698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50CC59-9391-441E-85B0-D2EECA6F1067}"/>
              </a:ext>
            </a:extLst>
          </p:cNvPr>
          <p:cNvSpPr/>
          <p:nvPr/>
        </p:nvSpPr>
        <p:spPr>
          <a:xfrm>
            <a:off x="3477730" y="3095671"/>
            <a:ext cx="20281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sz="5400" b="1" cap="none" spc="0" dirty="0">
                <a:ln/>
                <a:solidFill>
                  <a:schemeClr val="accent4"/>
                </a:solidFill>
                <a:effectLst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6337616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1" id="{1FB6D377-02DB-1040-8F17-F5DB104FC11C}" vid="{2306A897-2147-F846-8DCE-9691FBBBD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Pokemon-PowerPoint-Template</Template>
  <TotalTime>20</TotalTime>
  <Words>91</Words>
  <Application>Microsoft Office PowerPoint</Application>
  <PresentationFormat>Grand écran</PresentationFormat>
  <Paragraphs>28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2" baseType="lpstr">
      <vt:lpstr>Arial</vt:lpstr>
      <vt:lpstr>Trebuchet MS</vt:lpstr>
      <vt:lpstr>Thème Office</vt:lpstr>
      <vt:lpstr>Presentation Pokémon AR</vt:lpstr>
      <vt:lpstr>SOMMAIRE</vt:lpstr>
      <vt:lpstr>Pourquoi ?</vt:lpstr>
      <vt:lpstr>PokemonAR c’est quoi ?</vt:lpstr>
      <vt:lpstr>Cartes Disponibles</vt:lpstr>
      <vt:lpstr>Présentation PowerPoint</vt:lpstr>
      <vt:lpstr>Présentation PowerPoint</vt:lpstr>
      <vt:lpstr>Easter EGG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SAMPLE</dc:title>
  <dc:creator>LEIB Adrien</dc:creator>
  <cp:lastModifiedBy>LEIB Adrien</cp:lastModifiedBy>
  <cp:revision>8</cp:revision>
  <dcterms:created xsi:type="dcterms:W3CDTF">2021-04-16T14:17:44Z</dcterms:created>
  <dcterms:modified xsi:type="dcterms:W3CDTF">2021-04-21T17:45:11Z</dcterms:modified>
</cp:coreProperties>
</file>

<file path=docProps/thumbnail.jpeg>
</file>